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  <p:sldId id="257" r:id="rId5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96" d="100"/>
          <a:sy n="96" d="100"/>
        </p:scale>
        <p:origin x="1152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2CFD1B-BD42-4AF9-B1F9-8BC5CA3586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A978EC7-22F1-4FD2-9FD1-0542EC52B5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CA0F62-A4FB-45BB-ACFD-DD49A989F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47D-6F18-451C-BD4B-3C037BB98970}" type="datetimeFigureOut">
              <a:rPr lang="es-PE" smtClean="0"/>
              <a:t>7/06/2023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5C3ECD-61BD-4196-B114-303CC912B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4E3316-3307-4919-8093-2A4306C0F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63ED-87AB-4156-9165-CE21CAF9EF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9822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D23FD5-858C-48CC-B6D9-B9065919F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998241-7D60-4000-8BAE-EED0CE462A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DCA686-0BDE-4D1B-B1D5-3C62CF1C0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47D-6F18-451C-BD4B-3C037BB98970}" type="datetimeFigureOut">
              <a:rPr lang="es-PE" smtClean="0"/>
              <a:t>7/06/2023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3539E4-D538-4090-8151-4E70CAE65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8CB00F-5870-4B09-8D1F-3B24CF680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63ED-87AB-4156-9165-CE21CAF9EF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32134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6558CAC-D77E-4EC1-A7AE-2B31BF537C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6154612-4D60-415B-B489-C7AF24E62E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E35A80-56F9-457C-8F1E-2BAADD0D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47D-6F18-451C-BD4B-3C037BB98970}" type="datetimeFigureOut">
              <a:rPr lang="es-PE" smtClean="0"/>
              <a:t>7/06/2023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8162BC-36B8-4635-B0F9-5ABDB5706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955ABD-0D78-4024-AB8C-A307E1FAB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63ED-87AB-4156-9165-CE21CAF9EF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0102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B6ED6B-4BAA-49CC-93FB-609E5EB8E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8E25CC-C5F3-4E76-9067-25508C08D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72F93C-7EDA-4403-81A2-1623AACAB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47D-6F18-451C-BD4B-3C037BB98970}" type="datetimeFigureOut">
              <a:rPr lang="es-PE" smtClean="0"/>
              <a:t>7/06/2023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5567FB-963D-4C6E-9DC5-DB9B05CF9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7443AC-CB07-419A-AFE8-B335A07A8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63ED-87AB-4156-9165-CE21CAF9EF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60255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964019-6FC9-48FA-AE3B-BF25CF34F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86A7B0-6901-4DFE-B110-0499F9F87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C63EB6-DB58-403E-AD84-4B5775B1A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47D-6F18-451C-BD4B-3C037BB98970}" type="datetimeFigureOut">
              <a:rPr lang="es-PE" smtClean="0"/>
              <a:t>7/06/2023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76E3C4-AA14-414F-B483-7A4769E3F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BD4B0C-79E6-4A7E-AF06-E0DAB1B8D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63ED-87AB-4156-9165-CE21CAF9EF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77996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84CB92-9D3C-413D-BE99-6FA6D1880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B2CE50-0C86-4B1A-B78F-3E97F13452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E1AF07-B33F-42A5-810A-02082BE24E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2BCC42-DFAA-4321-9508-34FEF9F1B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47D-6F18-451C-BD4B-3C037BB98970}" type="datetimeFigureOut">
              <a:rPr lang="es-PE" smtClean="0"/>
              <a:t>7/06/2023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C3D7021-EFD8-483B-8581-926811B47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B0D5B8-7BB1-4749-8CE7-7C00C82A0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63ED-87AB-4156-9165-CE21CAF9EF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032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FAB98E-ED9D-447E-BACF-E237015C3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40BFD95-D890-4D61-BEBD-E6FB6D1C9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66EF82-7B4F-4035-BCC3-B63CF401A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5025CD1-E15F-4AC3-AB3B-E28243200D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D213A0F-2C79-4685-9AEC-9B7702634B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FDA87E7-529C-446B-BDD3-5499FE1F0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47D-6F18-451C-BD4B-3C037BB98970}" type="datetimeFigureOut">
              <a:rPr lang="es-PE" smtClean="0"/>
              <a:t>7/06/2023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E16AA3F-8FEF-439C-8EF8-6AD6E536C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C03BC0A-990F-4E64-B2B9-849B688DF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63ED-87AB-4156-9165-CE21CAF9EF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47285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8A2B69-72AE-41AD-B1BB-F67EC03C4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472ADE9-2B9B-497C-AFB4-88D5E13BE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47D-6F18-451C-BD4B-3C037BB98970}" type="datetimeFigureOut">
              <a:rPr lang="es-PE" smtClean="0"/>
              <a:t>7/06/2023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0F5F6E4-7DFA-45DB-B2E7-7D36A7377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1FF441B-D3E6-432E-AE1C-9FC8C9FB8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63ED-87AB-4156-9165-CE21CAF9EF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9149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3016CF2-241C-41DB-892A-143B56092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47D-6F18-451C-BD4B-3C037BB98970}" type="datetimeFigureOut">
              <a:rPr lang="es-PE" smtClean="0"/>
              <a:t>7/06/2023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FC33907-E3AC-453A-A5EF-BB549F0EE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C28595B-947C-4993-9EB9-269E5ECA7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63ED-87AB-4156-9165-CE21CAF9EF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21170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8D18EC-F307-432A-92DD-B39C1C251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71929B-2D08-4174-968D-17B582408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85A9BB-3CED-46E6-BF2C-0506C30B2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33BF16A-033C-4AFA-BDBF-7D8459334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47D-6F18-451C-BD4B-3C037BB98970}" type="datetimeFigureOut">
              <a:rPr lang="es-PE" smtClean="0"/>
              <a:t>7/06/2023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0A2542-85A6-4CD3-89EC-16AAB9007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0D841D-6E41-409A-90D8-0769E6EA6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63ED-87AB-4156-9165-CE21CAF9EF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15267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69ACD5-1107-49B4-9A45-5A73BF21B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7D7CC63-348E-4794-90D3-5BD0AD80E4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5DE66D5-1794-4026-8F07-E9A50CEDE0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3B32EB7-E399-4B8C-8CBD-5A61E0219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47D-6F18-451C-BD4B-3C037BB98970}" type="datetimeFigureOut">
              <a:rPr lang="es-PE" smtClean="0"/>
              <a:t>7/06/2023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912AF5-B502-4820-A46A-904527B64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5B8D90D-43B1-4ABB-90C4-C96AB6EF7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63ED-87AB-4156-9165-CE21CAF9EF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4406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FF138D9-BF08-4555-AEE0-024B7079F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4F6320-A645-44A8-A97B-ED99DCCC6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FD9F27-D2A8-46A8-896E-22745382A9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7F47D-6F18-451C-BD4B-3C037BB98970}" type="datetimeFigureOut">
              <a:rPr lang="es-PE" smtClean="0"/>
              <a:t>7/06/2023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4418CF-EF96-43EB-9E61-C3AB1DC332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986734-9CE8-46CB-8F50-99C38FF570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163ED-87AB-4156-9165-CE21CAF9EF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79507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1CAB7E6-9768-46F3-841E-881ABB4D2B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B996DBD-BF9B-4D2F-8F7F-2E2AE08E43A2}"/>
              </a:ext>
            </a:extLst>
          </p:cNvPr>
          <p:cNvSpPr txBox="1"/>
          <p:nvPr/>
        </p:nvSpPr>
        <p:spPr>
          <a:xfrm>
            <a:off x="5654179" y="4090941"/>
            <a:ext cx="288581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bg1"/>
                </a:solidFill>
                <a:latin typeface="Montserrat Medium" pitchFamily="2" charset="0"/>
              </a:rPr>
              <a:t>Oficina de Marketing</a:t>
            </a:r>
          </a:p>
          <a:p>
            <a:pPr algn="ctr"/>
            <a:r>
              <a:rPr lang="es-ES" sz="1400" dirty="0">
                <a:solidFill>
                  <a:schemeClr val="bg1"/>
                </a:solidFill>
                <a:latin typeface="Montserrat Medium" pitchFamily="2" charset="0"/>
              </a:rPr>
              <a:t>y Comunicaciones</a:t>
            </a:r>
          </a:p>
          <a:p>
            <a:pPr algn="ctr"/>
            <a:r>
              <a:rPr lang="es-ES" sz="1000" dirty="0">
                <a:solidFill>
                  <a:srgbClr val="FFC000"/>
                </a:solidFill>
                <a:latin typeface="Montserrat Medium" pitchFamily="2" charset="0"/>
              </a:rPr>
              <a:t>(nombre de la oficina a cargo)</a:t>
            </a:r>
            <a:endParaRPr lang="es-PE" sz="1000" dirty="0">
              <a:solidFill>
                <a:srgbClr val="FFC000"/>
              </a:solidFill>
              <a:latin typeface="Montserrat Medium" pitchFamily="2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BD56EC2-79A1-4711-815F-756F7BC0934F}"/>
              </a:ext>
            </a:extLst>
          </p:cNvPr>
          <p:cNvSpPr txBox="1"/>
          <p:nvPr/>
        </p:nvSpPr>
        <p:spPr>
          <a:xfrm>
            <a:off x="4593975" y="5103584"/>
            <a:ext cx="458878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b="1" dirty="0">
                <a:solidFill>
                  <a:srgbClr val="FFC000"/>
                </a:solidFill>
                <a:latin typeface="Montserrat ExtraBold" pitchFamily="2" charset="0"/>
              </a:rPr>
              <a:t>Indicaciones: </a:t>
            </a:r>
            <a:r>
              <a:rPr lang="es-ES" sz="1050" dirty="0">
                <a:solidFill>
                  <a:srgbClr val="FFC000"/>
                </a:solidFill>
                <a:latin typeface="Montserrat Medium" pitchFamily="2" charset="0"/>
              </a:rPr>
              <a:t>Portada principal de todas las diapositivas, sin lugar a ser eliminada o modificada. Limítese a colocar solo el nombre de la dependencia u oficina organizadora que hace uso de estas diapositivas, como se muestra en el ejemplo. (Elimine esta nota una vez comprendida)</a:t>
            </a:r>
            <a:endParaRPr lang="es-PE" sz="700" dirty="0">
              <a:solidFill>
                <a:srgbClr val="FFC000"/>
              </a:solidFill>
              <a:latin typeface="Montserrat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945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>
            <a:extLst>
              <a:ext uri="{FF2B5EF4-FFF2-40B4-BE49-F238E27FC236}">
                <a16:creationId xmlns:a16="http://schemas.microsoft.com/office/drawing/2014/main" id="{43D86CD5-F317-4489-9C4E-658EA562B7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D87C468-D171-4C72-9375-21FF44A2A559}"/>
              </a:ext>
            </a:extLst>
          </p:cNvPr>
          <p:cNvSpPr txBox="1"/>
          <p:nvPr/>
        </p:nvSpPr>
        <p:spPr>
          <a:xfrm>
            <a:off x="936857" y="2910913"/>
            <a:ext cx="742749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dirty="0">
                <a:solidFill>
                  <a:schemeClr val="bg1"/>
                </a:solidFill>
                <a:latin typeface="Montserrat SemiBold" pitchFamily="2" charset="0"/>
              </a:rPr>
              <a:t>Título de la</a:t>
            </a:r>
          </a:p>
          <a:p>
            <a:r>
              <a:rPr lang="es-ES" sz="6600" dirty="0">
                <a:solidFill>
                  <a:schemeClr val="bg1"/>
                </a:solidFill>
                <a:latin typeface="Montserrat SemiBold" pitchFamily="2" charset="0"/>
              </a:rPr>
              <a:t>presentación</a:t>
            </a:r>
          </a:p>
          <a:p>
            <a:endParaRPr lang="es-PE" sz="1000" dirty="0">
              <a:solidFill>
                <a:schemeClr val="bg1"/>
              </a:solidFill>
              <a:latin typeface="Montserrat Medium" pitchFamily="2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1EFC160-C351-4372-92E9-085142EC09B7}"/>
              </a:ext>
            </a:extLst>
          </p:cNvPr>
          <p:cNvSpPr txBox="1"/>
          <p:nvPr/>
        </p:nvSpPr>
        <p:spPr>
          <a:xfrm>
            <a:off x="1296201" y="5407676"/>
            <a:ext cx="74274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  <a:latin typeface="Montserrat Medium" pitchFamily="2" charset="0"/>
              </a:rPr>
              <a:t>- Frase de preferencia</a:t>
            </a:r>
          </a:p>
          <a:p>
            <a:endParaRPr lang="es-PE" sz="1000" dirty="0">
              <a:solidFill>
                <a:schemeClr val="bg1"/>
              </a:solidFill>
              <a:latin typeface="Montserrat Medium" pitchFamily="2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4D9A6DA-7EC2-40F5-A900-8DF3D6634D89}"/>
              </a:ext>
            </a:extLst>
          </p:cNvPr>
          <p:cNvSpPr txBox="1"/>
          <p:nvPr/>
        </p:nvSpPr>
        <p:spPr>
          <a:xfrm>
            <a:off x="9635059" y="5684675"/>
            <a:ext cx="213080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  <a:latin typeface="Montserrat Medium" pitchFamily="2" charset="0"/>
              </a:rPr>
              <a:t>Oficina de Marketing</a:t>
            </a:r>
          </a:p>
          <a:p>
            <a:r>
              <a:rPr lang="es-ES" sz="1400" dirty="0">
                <a:solidFill>
                  <a:schemeClr val="bg1"/>
                </a:solidFill>
                <a:latin typeface="Montserrat Medium" pitchFamily="2" charset="0"/>
              </a:rPr>
              <a:t>y Comunicaciones</a:t>
            </a:r>
          </a:p>
          <a:p>
            <a:r>
              <a:rPr lang="es-ES" sz="1000" dirty="0">
                <a:solidFill>
                  <a:schemeClr val="accent4"/>
                </a:solidFill>
                <a:latin typeface="Montserrat Medium" pitchFamily="2" charset="0"/>
              </a:rPr>
              <a:t>(nombre de la oficina a cargo)</a:t>
            </a:r>
            <a:endParaRPr lang="es-PE" sz="1000" dirty="0">
              <a:solidFill>
                <a:schemeClr val="accent4"/>
              </a:solidFill>
              <a:latin typeface="Montserrat Medium" pitchFamily="2" charset="0"/>
            </a:endParaRP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7FBEBD9B-B43B-4B12-BEFF-ADFBB94BA995}"/>
              </a:ext>
            </a:extLst>
          </p:cNvPr>
          <p:cNvCxnSpPr>
            <a:cxnSpLocks/>
          </p:cNvCxnSpPr>
          <p:nvPr/>
        </p:nvCxnSpPr>
        <p:spPr>
          <a:xfrm>
            <a:off x="9463572" y="5749143"/>
            <a:ext cx="0" cy="5481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916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33FB51A6-36AF-4F6B-B3E9-4FD9B1BBA1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7C20B8F-070C-401D-819C-1FC2190F6748}"/>
              </a:ext>
            </a:extLst>
          </p:cNvPr>
          <p:cNvSpPr txBox="1"/>
          <p:nvPr/>
        </p:nvSpPr>
        <p:spPr>
          <a:xfrm>
            <a:off x="718347" y="2821286"/>
            <a:ext cx="514664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solidFill>
                  <a:schemeClr val="bg1"/>
                </a:solidFill>
                <a:latin typeface="Montserrat Medium" pitchFamily="2" charset="0"/>
              </a:rPr>
              <a:t>Separador de</a:t>
            </a:r>
          </a:p>
          <a:p>
            <a:r>
              <a:rPr lang="es-ES" sz="4400" dirty="0">
                <a:solidFill>
                  <a:schemeClr val="bg1"/>
                </a:solidFill>
                <a:latin typeface="Montserrat Medium" pitchFamily="2" charset="0"/>
              </a:rPr>
              <a:t>subtítulos</a:t>
            </a:r>
          </a:p>
          <a:p>
            <a:endParaRPr lang="es-PE" sz="1000" dirty="0">
              <a:solidFill>
                <a:schemeClr val="bg1"/>
              </a:solidFill>
              <a:latin typeface="Montserrat Medium" pitchFamily="2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EEA6799-B6A2-4507-A4CF-DED86476242E}"/>
              </a:ext>
            </a:extLst>
          </p:cNvPr>
          <p:cNvSpPr txBox="1"/>
          <p:nvPr/>
        </p:nvSpPr>
        <p:spPr>
          <a:xfrm>
            <a:off x="3012879" y="5449542"/>
            <a:ext cx="213080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  <a:latin typeface="Montserrat Medium" pitchFamily="2" charset="0"/>
              </a:rPr>
              <a:t>Oficina de Marketing</a:t>
            </a:r>
          </a:p>
          <a:p>
            <a:r>
              <a:rPr lang="es-ES" sz="1400" dirty="0">
                <a:solidFill>
                  <a:schemeClr val="bg1"/>
                </a:solidFill>
                <a:latin typeface="Montserrat Medium" pitchFamily="2" charset="0"/>
              </a:rPr>
              <a:t>y Comunicaciones</a:t>
            </a:r>
          </a:p>
          <a:p>
            <a:r>
              <a:rPr lang="es-ES" sz="1000" dirty="0">
                <a:solidFill>
                  <a:schemeClr val="accent4"/>
                </a:solidFill>
                <a:latin typeface="Montserrat Medium" pitchFamily="2" charset="0"/>
              </a:rPr>
              <a:t>(nombre de la oficina a cargo)</a:t>
            </a:r>
            <a:endParaRPr lang="es-PE" sz="1000" dirty="0">
              <a:solidFill>
                <a:schemeClr val="accent4"/>
              </a:solidFill>
              <a:latin typeface="Montserrat Medium" pitchFamily="2" charset="0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A862C351-F9F6-4A2A-8180-0CE7DAD313FA}"/>
              </a:ext>
            </a:extLst>
          </p:cNvPr>
          <p:cNvCxnSpPr>
            <a:cxnSpLocks/>
          </p:cNvCxnSpPr>
          <p:nvPr/>
        </p:nvCxnSpPr>
        <p:spPr>
          <a:xfrm>
            <a:off x="2841392" y="5514010"/>
            <a:ext cx="0" cy="5481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5869F3E8-59E6-495A-A96D-C3BCEB3A667C}"/>
              </a:ext>
            </a:extLst>
          </p:cNvPr>
          <p:cNvSpPr txBox="1"/>
          <p:nvPr/>
        </p:nvSpPr>
        <p:spPr>
          <a:xfrm>
            <a:off x="977151" y="5530543"/>
            <a:ext cx="1668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  <a:latin typeface="Montserrat Medium" pitchFamily="2" charset="0"/>
              </a:rPr>
              <a:t>(Tema de las diapositivas)</a:t>
            </a:r>
            <a:endParaRPr lang="es-PE" sz="1000" dirty="0">
              <a:solidFill>
                <a:schemeClr val="bg1"/>
              </a:solidFill>
              <a:latin typeface="Montserrat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740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B1192522-DAC2-4F8A-8A0B-F6262712D10F}"/>
              </a:ext>
            </a:extLst>
          </p:cNvPr>
          <p:cNvSpPr txBox="1"/>
          <p:nvPr/>
        </p:nvSpPr>
        <p:spPr>
          <a:xfrm>
            <a:off x="9404057" y="858292"/>
            <a:ext cx="213080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rgbClr val="0063A8"/>
                </a:solidFill>
                <a:latin typeface="Montserrat Medium" pitchFamily="2" charset="0"/>
              </a:rPr>
              <a:t>Oficina de Marketing</a:t>
            </a:r>
          </a:p>
          <a:p>
            <a:r>
              <a:rPr lang="es-ES" sz="1400" dirty="0">
                <a:solidFill>
                  <a:srgbClr val="0063A8"/>
                </a:solidFill>
                <a:latin typeface="Montserrat Medium" pitchFamily="2" charset="0"/>
              </a:rPr>
              <a:t>y Comunicaciones</a:t>
            </a:r>
          </a:p>
          <a:p>
            <a:r>
              <a:rPr lang="es-ES" sz="1000" dirty="0">
                <a:solidFill>
                  <a:srgbClr val="FFC000"/>
                </a:solidFill>
                <a:latin typeface="Montserrat Medium" pitchFamily="2" charset="0"/>
              </a:rPr>
              <a:t>(nombre de la oficina a cargo)</a:t>
            </a:r>
            <a:endParaRPr lang="es-PE" sz="1000" dirty="0">
              <a:solidFill>
                <a:srgbClr val="FFC000"/>
              </a:solidFill>
              <a:latin typeface="Montserrat Medium" pitchFamily="2" charset="0"/>
            </a:endParaRP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0CB02E29-3DCC-4446-BD4E-4534B7993BF3}"/>
              </a:ext>
            </a:extLst>
          </p:cNvPr>
          <p:cNvCxnSpPr>
            <a:cxnSpLocks/>
          </p:cNvCxnSpPr>
          <p:nvPr/>
        </p:nvCxnSpPr>
        <p:spPr>
          <a:xfrm>
            <a:off x="9261445" y="922760"/>
            <a:ext cx="0" cy="548171"/>
          </a:xfrm>
          <a:prstGeom prst="line">
            <a:avLst/>
          </a:prstGeom>
          <a:ln w="28575">
            <a:solidFill>
              <a:srgbClr val="0063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EB47F4D-76AC-428E-89BB-033561A8601E}"/>
              </a:ext>
            </a:extLst>
          </p:cNvPr>
          <p:cNvSpPr txBox="1"/>
          <p:nvPr/>
        </p:nvSpPr>
        <p:spPr>
          <a:xfrm>
            <a:off x="7368329" y="939293"/>
            <a:ext cx="1668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rgbClr val="0063A8"/>
                </a:solidFill>
                <a:latin typeface="Montserrat Medium" pitchFamily="2" charset="0"/>
              </a:rPr>
              <a:t>(Tema de las diapositivas)</a:t>
            </a:r>
            <a:endParaRPr lang="es-PE" sz="1000" dirty="0">
              <a:solidFill>
                <a:srgbClr val="FFC000"/>
              </a:solidFill>
              <a:latin typeface="Montserrat Medium" pitchFamily="2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5AA0567-1E0A-4AC9-BBA5-D8B9AFD89240}"/>
              </a:ext>
            </a:extLst>
          </p:cNvPr>
          <p:cNvSpPr txBox="1"/>
          <p:nvPr/>
        </p:nvSpPr>
        <p:spPr>
          <a:xfrm>
            <a:off x="817926" y="2249374"/>
            <a:ext cx="1668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rgbClr val="0063A8"/>
                </a:solidFill>
                <a:latin typeface="Montserrat Medium" pitchFamily="2" charset="0"/>
              </a:rPr>
              <a:t>(Desglose de tema)</a:t>
            </a:r>
            <a:endParaRPr lang="es-PE" sz="1000" dirty="0">
              <a:solidFill>
                <a:srgbClr val="FFC000"/>
              </a:solidFill>
              <a:latin typeface="Montserrat Medium" pitchFamily="2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4E80493-84DF-4C09-8344-D5262259444B}"/>
              </a:ext>
            </a:extLst>
          </p:cNvPr>
          <p:cNvSpPr txBox="1"/>
          <p:nvPr/>
        </p:nvSpPr>
        <p:spPr>
          <a:xfrm>
            <a:off x="817926" y="3037041"/>
            <a:ext cx="233916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rgbClr val="0063A8"/>
                </a:solidFill>
                <a:latin typeface="Montserrat Medium" pitchFamily="2" charset="0"/>
              </a:rPr>
              <a:t>Use estos colores de preferencia: </a:t>
            </a:r>
          </a:p>
          <a:p>
            <a:pPr marL="285750" indent="-285750">
              <a:buFontTx/>
              <a:buChar char="-"/>
            </a:pPr>
            <a:r>
              <a:rPr lang="es-ES" sz="1400" dirty="0">
                <a:solidFill>
                  <a:srgbClr val="0063A8"/>
                </a:solidFill>
                <a:latin typeface="Montserrat Medium" pitchFamily="2" charset="0"/>
              </a:rPr>
              <a:t>Azul/</a:t>
            </a:r>
          </a:p>
          <a:p>
            <a:pPr marL="285750" indent="-285750">
              <a:buFontTx/>
              <a:buChar char="-"/>
            </a:pPr>
            <a:r>
              <a:rPr lang="es-ES" sz="1400" dirty="0">
                <a:solidFill>
                  <a:schemeClr val="accent3">
                    <a:lumMod val="75000"/>
                  </a:schemeClr>
                </a:solidFill>
                <a:latin typeface="Montserrat Medium" pitchFamily="2" charset="0"/>
              </a:rPr>
              <a:t>Gris</a:t>
            </a:r>
          </a:p>
          <a:p>
            <a:pPr marL="285750" indent="-285750">
              <a:buFontTx/>
              <a:buChar char="-"/>
            </a:pPr>
            <a:r>
              <a:rPr lang="es-ES" sz="1400" dirty="0">
                <a:solidFill>
                  <a:schemeClr val="accent4"/>
                </a:solidFill>
                <a:latin typeface="Montserrat Medium" pitchFamily="2" charset="0"/>
              </a:rPr>
              <a:t>Naranja</a:t>
            </a:r>
          </a:p>
          <a:p>
            <a:pPr marL="285750" indent="-285750">
              <a:buFontTx/>
              <a:buChar char="-"/>
            </a:pPr>
            <a:endParaRPr lang="es-ES" sz="1400" dirty="0">
              <a:solidFill>
                <a:schemeClr val="accent4"/>
              </a:solidFill>
              <a:latin typeface="Montserrat Medium" pitchFamily="2" charset="0"/>
            </a:endParaRPr>
          </a:p>
          <a:p>
            <a:pPr marL="285750" indent="-285750">
              <a:buFontTx/>
              <a:buChar char="-"/>
            </a:pPr>
            <a:endParaRPr lang="es-ES" sz="1400" dirty="0">
              <a:solidFill>
                <a:schemeClr val="accent4"/>
              </a:solidFill>
              <a:latin typeface="Montserrat Medium" pitchFamily="2" charset="0"/>
            </a:endParaRPr>
          </a:p>
          <a:p>
            <a:pPr marL="285750" indent="-285750">
              <a:buFontTx/>
              <a:buChar char="-"/>
            </a:pPr>
            <a:endParaRPr lang="es-ES" sz="1400" dirty="0">
              <a:solidFill>
                <a:schemeClr val="accent4"/>
              </a:solidFill>
              <a:latin typeface="Montserrat Medium" pitchFamily="2" charset="0"/>
            </a:endParaRPr>
          </a:p>
          <a:p>
            <a:r>
              <a:rPr lang="es-ES" sz="1400" dirty="0">
                <a:solidFill>
                  <a:srgbClr val="0063A8"/>
                </a:solidFill>
                <a:latin typeface="Montserrat Medium" pitchFamily="2" charset="0"/>
              </a:rPr>
              <a:t>Tamaño a usar:</a:t>
            </a:r>
          </a:p>
          <a:p>
            <a:pPr marL="285750" indent="-285750">
              <a:buFontTx/>
              <a:buChar char="-"/>
            </a:pPr>
            <a:r>
              <a:rPr lang="es-ES" sz="1400" dirty="0">
                <a:solidFill>
                  <a:srgbClr val="0063A8"/>
                </a:solidFill>
                <a:latin typeface="Montserrat Medium" pitchFamily="2" charset="0"/>
              </a:rPr>
              <a:t>14 p. +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C6DA21B6-9D1F-4B2D-8069-D1AF132F6117}"/>
              </a:ext>
            </a:extLst>
          </p:cNvPr>
          <p:cNvSpPr/>
          <p:nvPr/>
        </p:nvSpPr>
        <p:spPr>
          <a:xfrm>
            <a:off x="2380060" y="3522846"/>
            <a:ext cx="182880" cy="182880"/>
          </a:xfrm>
          <a:prstGeom prst="ellipse">
            <a:avLst/>
          </a:prstGeom>
          <a:solidFill>
            <a:srgbClr val="006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76A62932-ACE7-412C-BDFD-897B906BB83A}"/>
              </a:ext>
            </a:extLst>
          </p:cNvPr>
          <p:cNvSpPr/>
          <p:nvPr/>
        </p:nvSpPr>
        <p:spPr>
          <a:xfrm>
            <a:off x="2380060" y="3736637"/>
            <a:ext cx="182880" cy="18288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821B436E-0AD1-46DC-8F1B-606185DA2FFD}"/>
              </a:ext>
            </a:extLst>
          </p:cNvPr>
          <p:cNvSpPr/>
          <p:nvPr/>
        </p:nvSpPr>
        <p:spPr>
          <a:xfrm>
            <a:off x="2380060" y="3977545"/>
            <a:ext cx="182880" cy="18288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451712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149</Words>
  <Application>Microsoft Office PowerPoint</Application>
  <PresentationFormat>Panorámica</PresentationFormat>
  <Paragraphs>30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Montserrat ExtraBold</vt:lpstr>
      <vt:lpstr>Montserrat Medium</vt:lpstr>
      <vt:lpstr>Montserrat SemiBold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Marketing</dc:creator>
  <cp:lastModifiedBy>Marketing</cp:lastModifiedBy>
  <cp:revision>2</cp:revision>
  <dcterms:created xsi:type="dcterms:W3CDTF">2023-06-07T17:32:55Z</dcterms:created>
  <dcterms:modified xsi:type="dcterms:W3CDTF">2023-06-07T21:54:38Z</dcterms:modified>
</cp:coreProperties>
</file>